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309" r:id="rId10"/>
    <p:sldId id="27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Trebuchet MS Bold" panose="020B0604020202020204" charset="0"/>
      <p:regular r:id="rId25"/>
    </p:embeddedFont>
    <p:embeddedFont>
      <p:font typeface="Varela Round" panose="020B0604020202020204" charset="-79"/>
      <p:regular r:id="rId2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504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62077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1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aphaelbarretopro/navegacao/blame/main/clean-project.j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1598"/>
            <a:ext cx="7608481" cy="2119818"/>
            <a:chOff x="0" y="-9525"/>
            <a:chExt cx="12680801" cy="35330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2680800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 de Aplicativo Mobile</a:t>
              </a:r>
            </a:p>
            <a:p>
              <a:pPr algn="ctr">
                <a:lnSpc>
                  <a:spcPts val="5184"/>
                </a:lnSpc>
              </a:pPr>
              <a:endParaRPr lang="en-US" sz="4320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455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Desenvolvimento de Apps com Expo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67236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Metodologia de Fluxo Profissional usando JavaScript Puro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21314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Aprenda a criar aplicativos mobile profissionais do zero, seguindo as melhores práticas de desenvolvimento e organização de código. Este guia completo vai te levar desde a configuração inicial até um projeto limpo e pronto para desenvolvimento.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5714167"/>
            <a:ext cx="919520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852" y="5821323"/>
            <a:ext cx="158710" cy="1587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50858" y="5773698"/>
            <a:ext cx="44338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1812488" y="5706547"/>
            <a:ext cx="1103590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9171" y="5821323"/>
            <a:ext cx="158710" cy="1587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77177" y="5773698"/>
            <a:ext cx="61221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GITHUB</a:t>
            </a:r>
            <a:endParaRPr lang="en-US" sz="1250" dirty="0"/>
          </a:p>
        </p:txBody>
      </p:sp>
      <p:sp>
        <p:nvSpPr>
          <p:cNvPr id="12" name="Shape 7"/>
          <p:cNvSpPr/>
          <p:nvPr/>
        </p:nvSpPr>
        <p:spPr>
          <a:xfrm>
            <a:off x="3015258" y="5706547"/>
            <a:ext cx="1659374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1940" y="5821323"/>
            <a:ext cx="158710" cy="1587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379946" y="5773698"/>
            <a:ext cx="116800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REACT NATIVE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43953"/>
            <a:ext cx="921544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203484"/>
            <a:ext cx="68341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PASSO 1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596390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Repositório: Organizando o Projeto no GitHub Desktop</a:t>
            </a:r>
            <a:endParaRPr lang="en-US" sz="3900" dirty="0"/>
          </a:p>
        </p:txBody>
      </p:sp>
      <p:sp>
        <p:nvSpPr>
          <p:cNvPr id="5" name="Shape 3"/>
          <p:cNvSpPr/>
          <p:nvPr/>
        </p:nvSpPr>
        <p:spPr>
          <a:xfrm>
            <a:off x="650915" y="3134201"/>
            <a:ext cx="5888712" cy="3951446"/>
          </a:xfrm>
          <a:prstGeom prst="roundRect">
            <a:avLst>
              <a:gd name="adj" fmla="val 3616"/>
            </a:avLst>
          </a:prstGeom>
          <a:solidFill>
            <a:srgbClr val="54C8E8"/>
          </a:solidFill>
          <a:ln/>
        </p:spPr>
      </p:sp>
      <p:sp>
        <p:nvSpPr>
          <p:cNvPr id="6" name="Text 4"/>
          <p:cNvSpPr/>
          <p:nvPr/>
        </p:nvSpPr>
        <p:spPr>
          <a:xfrm>
            <a:off x="849273" y="3332559"/>
            <a:ext cx="35971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começar com GitHub?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49273" y="3841075"/>
            <a:ext cx="549199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Antes mesmo de escrever uma linha de código, é fundamental organizar seu projeto com versionamento. Isso garante que você possa acompanhar todas as mudanças, reverter erros e trabalhar de forma profissional desde o início.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888480" y="3332559"/>
            <a:ext cx="29171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Passo a passo da criação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6888480" y="3841075"/>
            <a:ext cx="6955631" cy="1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Abra 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GitHub Desktop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seu computador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Vá em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File &gt; New Repository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menu superior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Digite o nome do projeto em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Name: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(ex: navegacao)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Em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Git Ignore: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selecione o template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Node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Clique em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Create Repository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finalizar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Clique no botão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"Open in Visual Studio Code"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888480" y="5925023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você tem um repositório local configurado e pronto para receber seu código!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03258"/>
            <a:ext cx="921544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362789"/>
            <a:ext cx="68341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PASSO 2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755696"/>
            <a:ext cx="67916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Instalando o Expo no Projeto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67342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 o Visual Studio Code aberto na pasta do seu repositório GitHub, é hora de instalar o Expo e criar a estrutura inicial do seu aplicativo mobile.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531751"/>
            <a:ext cx="4215289" cy="3394591"/>
          </a:xfrm>
          <a:prstGeom prst="roundRect">
            <a:avLst>
              <a:gd name="adj" fmla="val 32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70930" y="3531751"/>
            <a:ext cx="91440" cy="3394591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8" name="Text 6"/>
          <p:cNvSpPr/>
          <p:nvPr/>
        </p:nvSpPr>
        <p:spPr>
          <a:xfrm>
            <a:off x="1083588" y="3752969"/>
            <a:ext cx="30785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Abra o Terminal Integrado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83588" y="4182189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Pressione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Ctrl + '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(ou Cmd + ' no Mac) para abrir o terminal diretamente no VS Code. Você verá uma linha de comando na parte inferior da tela.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207437" y="3531751"/>
            <a:ext cx="4215408" cy="3394591"/>
          </a:xfrm>
          <a:prstGeom prst="roundRect">
            <a:avLst>
              <a:gd name="adj" fmla="val 32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84577" y="3531751"/>
            <a:ext cx="91440" cy="3394591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5497235" y="3752969"/>
            <a:ext cx="370439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Execute o Comando de Instalação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5497235" y="4596527"/>
            <a:ext cx="3704392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5487353" y="4596527"/>
            <a:ext cx="3724156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5685711" y="4745355"/>
            <a:ext cx="332744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create-expo-app@latest 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497235" y="5434965"/>
            <a:ext cx="370439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ponto (.) no final é crucial: ele instala o projeto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dentro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da pasta atual do GitHub, evitando pastas duplicadas e mantendo a organização.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9621203" y="3531751"/>
            <a:ext cx="4215289" cy="3394591"/>
          </a:xfrm>
          <a:prstGeom prst="roundRect">
            <a:avLst>
              <a:gd name="adj" fmla="val 3232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598343" y="3531751"/>
            <a:ext cx="91440" cy="3394591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9" name="Text 17"/>
          <p:cNvSpPr/>
          <p:nvPr/>
        </p:nvSpPr>
        <p:spPr>
          <a:xfrm>
            <a:off x="9911001" y="37529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Aguarde a Instalação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911001" y="4182189"/>
            <a:ext cx="3704273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processo pode levar alguns minutos. O Expo instalará automaticamente todas as dependências necessárias, incluindo React Native e outras bibliotecas essenciais. Você verá várias mensagens no terminal durante a instalação.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1142" y="385763"/>
            <a:ext cx="618649" cy="222409"/>
          </a:xfrm>
          <a:prstGeom prst="roundRect">
            <a:avLst>
              <a:gd name="adj" fmla="val 20135"/>
            </a:avLst>
          </a:prstGeom>
          <a:solidFill>
            <a:srgbClr val="D2F1F9"/>
          </a:solidFill>
          <a:ln/>
        </p:spPr>
      </p:sp>
      <p:sp>
        <p:nvSpPr>
          <p:cNvPr id="3" name="Text 1"/>
          <p:cNvSpPr/>
          <p:nvPr/>
        </p:nvSpPr>
        <p:spPr>
          <a:xfrm>
            <a:off x="641033" y="425648"/>
            <a:ext cx="458867" cy="142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PASSO 3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561142" y="643890"/>
            <a:ext cx="6300311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o Robô de Limpeza Automática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561142" y="1194554"/>
            <a:ext cx="13508117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template padrão do Expo vem configurado para TypeScript e inclui diversos arquivos que não precisamos em um projeto JavaScript puro. Vamos criar um script automatizado para limpar todo esse "excesso" e deixar o projeto enxuto e focado.</a:t>
            </a: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2" y="1752005"/>
            <a:ext cx="6261854" cy="62618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5340" y="1740813"/>
            <a:ext cx="2185273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precisamos limpar?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85340" y="2038350"/>
            <a:ext cx="6591538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Expo, por padrão, assume que você quer usar TypeScript. Isso resulta em arquivos de configuração, extensões .tsx e .ts, e código de exemplo que não fazem sentido para um projeto JavaScript puro.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485340" y="2484001"/>
            <a:ext cx="2298383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o arquivo de limpeza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485340" y="2781538"/>
            <a:ext cx="6591538" cy="712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VS Code, clique com botão direito na raiz do projeto</a:t>
            </a:r>
            <a:endParaRPr lang="en-US" sz="1000" dirty="0"/>
          </a:p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2"/>
            </a:pPr>
            <a:r>
              <a:rPr lang="en-US" sz="10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Selecione </a:t>
            </a:r>
            <a:r>
              <a:rPr lang="en-US" sz="10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New File</a:t>
            </a:r>
            <a:endParaRPr lang="en-US" sz="1000" dirty="0"/>
          </a:p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3"/>
            </a:pPr>
            <a:r>
              <a:rPr lang="en-US" sz="10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Nomeie o arquivo como </a:t>
            </a:r>
            <a:r>
              <a:rPr lang="en-US" sz="10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clean-project.js</a:t>
            </a:r>
            <a:endParaRPr lang="en-US" sz="1000" dirty="0"/>
          </a:p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4"/>
            </a:pPr>
            <a:r>
              <a:rPr lang="en-US" sz="10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Prepare-se para adicionar o código do script (próximo passo)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5340" y="3574945"/>
            <a:ext cx="6591538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script será nosso assistente automatizado para remover todos os arquivos TypeScript e deixar apenas JavaScript.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1644" y="576977"/>
            <a:ext cx="761167" cy="290036"/>
          </a:xfrm>
          <a:prstGeom prst="roundRect">
            <a:avLst>
              <a:gd name="adj" fmla="val 18999"/>
            </a:avLst>
          </a:prstGeom>
          <a:solidFill>
            <a:srgbClr val="D2F1F9"/>
          </a:solidFill>
          <a:ln/>
        </p:spPr>
      </p:sp>
      <p:sp>
        <p:nvSpPr>
          <p:cNvPr id="3" name="Text 1"/>
          <p:cNvSpPr/>
          <p:nvPr/>
        </p:nvSpPr>
        <p:spPr>
          <a:xfrm>
            <a:off x="869990" y="626150"/>
            <a:ext cx="564475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PASSO 4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771644" y="921187"/>
            <a:ext cx="7796570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Obtendo o Código do Script de Limpeza</a:t>
            </a:r>
            <a:endParaRPr lang="en-US" sz="3200" dirty="0"/>
          </a:p>
        </p:txBody>
      </p:sp>
      <p:sp>
        <p:nvSpPr>
          <p:cNvPr id="5" name="Shape 3"/>
          <p:cNvSpPr/>
          <p:nvPr/>
        </p:nvSpPr>
        <p:spPr>
          <a:xfrm>
            <a:off x="771644" y="1636752"/>
            <a:ext cx="6475809" cy="1159431"/>
          </a:xfrm>
          <a:prstGeom prst="roundRect">
            <a:avLst>
              <a:gd name="adj" fmla="val 594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43213" y="1808321"/>
            <a:ext cx="204989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Acesse o Repositório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43213" y="2145744"/>
            <a:ext cx="6132671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código completo do script está disponível no GitHub. Você precisará baixá-lo para adicionar ao seu projeto.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382947" y="1636752"/>
            <a:ext cx="6475809" cy="1159431"/>
          </a:xfrm>
          <a:prstGeom prst="roundRect">
            <a:avLst>
              <a:gd name="adj" fmla="val 594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54516" y="1808321"/>
            <a:ext cx="204989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Link do Código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54516" y="2145744"/>
            <a:ext cx="613267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Acesse o seguinte endereço para visualizar e copiar o código: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771644" y="2948583"/>
            <a:ext cx="13087112" cy="981075"/>
          </a:xfrm>
          <a:prstGeom prst="roundRect">
            <a:avLst>
              <a:gd name="adj" fmla="val 7021"/>
            </a:avLst>
          </a:prstGeom>
          <a:solidFill>
            <a:srgbClr val="BCE9F6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3" y="3177659"/>
            <a:ext cx="204907" cy="16394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304449" y="3125033"/>
            <a:ext cx="1239035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Link do arquivo clean-project.js: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304449" y="3486388"/>
            <a:ext cx="1239035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u="sng" dirty="0">
                <a:solidFill>
                  <a:srgbClr val="1892B4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https://github.com/raphaelbarretopro/navegacao/blame/main/clean-project.js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71644" y="4132898"/>
            <a:ext cx="6156722" cy="409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Configurando o Atalho no package.json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771644" y="4746069"/>
            <a:ext cx="13087112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Depois de colar o código no arquivo clean-project.js, precisamos criar um atalho para executá-lo facilmente. Abra o arquivo </a:t>
            </a:r>
            <a:r>
              <a:rPr lang="en-US" sz="12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package.json</a:t>
            </a: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na raiz do projeto e localize a seção "scripts".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71644" y="5512832"/>
            <a:ext cx="282023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Adicione a linha do comando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71644" y="5904548"/>
            <a:ext cx="6343531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Dentro da seção "scripts", adicione a seguinte linha (não esqueça da vírgula na linha anterior):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771644" y="6535817"/>
            <a:ext cx="6343531" cy="485418"/>
          </a:xfrm>
          <a:prstGeom prst="roundRect">
            <a:avLst>
              <a:gd name="adj" fmla="val 14189"/>
            </a:avLst>
          </a:prstGeom>
          <a:solidFill>
            <a:srgbClr val="F2F2F2"/>
          </a:solidFill>
          <a:ln/>
        </p:spPr>
      </p:sp>
      <p:sp>
        <p:nvSpPr>
          <p:cNvPr id="20" name="Shape 17"/>
          <p:cNvSpPr/>
          <p:nvPr/>
        </p:nvSpPr>
        <p:spPr>
          <a:xfrm>
            <a:off x="763548" y="6535817"/>
            <a:ext cx="6359723" cy="485418"/>
          </a:xfrm>
          <a:prstGeom prst="roundRect">
            <a:avLst>
              <a:gd name="adj" fmla="val 5068"/>
            </a:avLst>
          </a:prstGeom>
          <a:solidFill>
            <a:srgbClr val="F2F2F2"/>
          </a:solidFill>
          <a:ln/>
        </p:spPr>
      </p:sp>
      <p:sp>
        <p:nvSpPr>
          <p:cNvPr id="21" name="Text 18"/>
          <p:cNvSpPr/>
          <p:nvPr/>
        </p:nvSpPr>
        <p:spPr>
          <a:xfrm>
            <a:off x="927497" y="6658808"/>
            <a:ext cx="603182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"clean": "node clean-project.js"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522845" y="5512832"/>
            <a:ext cx="204989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Resultado esperado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522845" y="5904548"/>
            <a:ext cx="634353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Sua seção "scripts" deve ficar assim: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7522845" y="6296382"/>
            <a:ext cx="6343531" cy="1203722"/>
          </a:xfrm>
          <a:prstGeom prst="roundRect">
            <a:avLst>
              <a:gd name="adj" fmla="val 5722"/>
            </a:avLst>
          </a:prstGeom>
          <a:solidFill>
            <a:srgbClr val="F2F2F2"/>
          </a:solidFill>
          <a:ln/>
        </p:spPr>
      </p:sp>
      <p:sp>
        <p:nvSpPr>
          <p:cNvPr id="25" name="Shape 22"/>
          <p:cNvSpPr/>
          <p:nvPr/>
        </p:nvSpPr>
        <p:spPr>
          <a:xfrm>
            <a:off x="7514749" y="6296382"/>
            <a:ext cx="6359723" cy="1203722"/>
          </a:xfrm>
          <a:prstGeom prst="roundRect">
            <a:avLst>
              <a:gd name="adj" fmla="val 2044"/>
            </a:avLst>
          </a:prstGeom>
          <a:solidFill>
            <a:srgbClr val="F2F2F2"/>
          </a:solidFill>
          <a:ln/>
        </p:spPr>
      </p:sp>
      <p:sp>
        <p:nvSpPr>
          <p:cNvPr id="26" name="Text 23"/>
          <p:cNvSpPr/>
          <p:nvPr/>
        </p:nvSpPr>
        <p:spPr>
          <a:xfrm>
            <a:off x="7678698" y="6419374"/>
            <a:ext cx="6031825" cy="957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"scripts": {</a:t>
            </a:r>
            <a:endParaRPr lang="en-US" sz="125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"start": "expo start",</a:t>
            </a:r>
            <a:endParaRPr lang="en-US" sz="125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"clean": "node clean-project.js"</a:t>
            </a:r>
            <a:endParaRPr lang="en-US" sz="125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57168"/>
            <a:ext cx="921544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216700"/>
            <a:ext cx="68341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PASSO 5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609606"/>
            <a:ext cx="88490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Executar a Limpeza e Rodar o Projeto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52734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que tudo está configurado, vamos executar o script de limpeza e iniciar o projeto pela primeira vez. Este é um momento crucial onde o projeto será transformado de TypeScript para JavaScript puro.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38566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01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3699986"/>
            <a:ext cx="4215289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3844885"/>
            <a:ext cx="33357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Execute o Script de Limpeza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93790" y="4274106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terminal do VS Code, digite o comando: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4814888"/>
            <a:ext cx="4215289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783908" y="4814888"/>
            <a:ext cx="4235053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982266" y="4963716"/>
            <a:ext cx="3838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clean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653326"/>
            <a:ext cx="42152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verá mensagens indicando quais arquivos foram removidos. O script deletará todos os arquivos TypeScript e configurações relacionadas.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207437" y="338566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5207437" y="3699986"/>
            <a:ext cx="4215408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6" name="Text 14"/>
          <p:cNvSpPr/>
          <p:nvPr/>
        </p:nvSpPr>
        <p:spPr>
          <a:xfrm>
            <a:off x="5207437" y="3844885"/>
            <a:ext cx="25530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Inicie o Projeto Limpo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5207437" y="4274106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rode o projeto limpando o cache do Expo: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5207437" y="5132427"/>
            <a:ext cx="4215408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19" name="Shape 17"/>
          <p:cNvSpPr/>
          <p:nvPr/>
        </p:nvSpPr>
        <p:spPr>
          <a:xfrm>
            <a:off x="5197554" y="5132427"/>
            <a:ext cx="4235172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20" name="Text 18"/>
          <p:cNvSpPr/>
          <p:nvPr/>
        </p:nvSpPr>
        <p:spPr>
          <a:xfrm>
            <a:off x="5395912" y="5281255"/>
            <a:ext cx="38384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expo start -c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5207437" y="5970865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flag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-c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limpa o cache, impedindo que o Expo tente recriar arquivos TypeScript automaticamente.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9621203" y="338566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03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9621203" y="3699986"/>
            <a:ext cx="4215289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24" name="Text 22"/>
          <p:cNvSpPr/>
          <p:nvPr/>
        </p:nvSpPr>
        <p:spPr>
          <a:xfrm>
            <a:off x="9621203" y="38448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Entenda o Processo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9621203" y="4274106"/>
            <a:ext cx="42152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Ao remover o arquivo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tsconfig.json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antes de iniciar, o Expo compreende que seu projeto é 100% JavaScript. Isso garante que todos os novos arquivos criados automaticamente usarão a extensão .jsx ao invés de .tsx.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633" y="339328"/>
            <a:ext cx="58993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Conclusão: Projeto Limpo e Primeiro Commit</a:t>
            </a:r>
            <a:endParaRPr lang="en-US" sz="2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33" y="849630"/>
            <a:ext cx="6017419" cy="60174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58313" y="841891"/>
            <a:ext cx="2239923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Parabéns! Seu projeto está pronto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458313" y="1077516"/>
            <a:ext cx="6686074" cy="277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agora tem um projeto Expo configurado profissionalmente, rodando apenas com JavaScript puro. A estrutura está limpa, com apenas os arquivos essenciais: </a:t>
            </a:r>
            <a:r>
              <a:rPr lang="en-US" sz="8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_layout.jsx</a:t>
            </a: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</a:t>
            </a:r>
            <a:r>
              <a:rPr lang="en-US" sz="8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index.jsx</a:t>
            </a: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7458313" y="1416844"/>
            <a:ext cx="156543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Salvando seu progresso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58313" y="1652468"/>
            <a:ext cx="6686074" cy="693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Font typeface="+mj-lt"/>
              <a:buAutoNum type="arabicPeriod"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Volte ao </a:t>
            </a:r>
            <a:r>
              <a:rPr lang="en-US" sz="8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GitHub Desktop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Font typeface="+mj-lt"/>
              <a:buAutoNum type="arabicPeriod" startAt="2"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verá todos os arquivos modificados listados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Font typeface="+mj-lt"/>
              <a:buAutoNum type="arabicPeriod" startAt="3"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campo de mensagem, digite: </a:t>
            </a:r>
            <a:r>
              <a:rPr lang="en-US" sz="8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"Projeto limpo e configurado"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Font typeface="+mj-lt"/>
              <a:buAutoNum type="arabicPeriod" startAt="4"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Clique em </a:t>
            </a:r>
            <a:r>
              <a:rPr lang="en-US" sz="8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Commit to main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Font typeface="+mj-lt"/>
              <a:buAutoNum type="arabicPeriod" startAt="5"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Clique em </a:t>
            </a:r>
            <a:r>
              <a:rPr lang="en-US" sz="8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Publish Repository</a:t>
            </a: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enviar para a nuvem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493633" y="6920269"/>
            <a:ext cx="4506278" cy="982147"/>
          </a:xfrm>
          <a:prstGeom prst="roundRect">
            <a:avLst>
              <a:gd name="adj" fmla="val 475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2338" y="7038974"/>
            <a:ext cx="333256" cy="333256"/>
          </a:xfrm>
          <a:prstGeom prst="roundRect">
            <a:avLst>
              <a:gd name="adj" fmla="val 27435622"/>
            </a:avLst>
          </a:prstGeom>
          <a:solidFill>
            <a:srgbClr val="54C8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017" y="7130533"/>
            <a:ext cx="149900" cy="1499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12338" y="7434381"/>
            <a:ext cx="1561862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Repositório Organizado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612338" y="7645121"/>
            <a:ext cx="4268867" cy="138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Versionamento desde o início</a:t>
            </a:r>
            <a:endParaRPr lang="en-US" sz="850" dirty="0"/>
          </a:p>
        </p:txBody>
      </p:sp>
      <p:sp>
        <p:nvSpPr>
          <p:cNvPr id="13" name="Shape 9"/>
          <p:cNvSpPr/>
          <p:nvPr/>
        </p:nvSpPr>
        <p:spPr>
          <a:xfrm>
            <a:off x="5062061" y="6920269"/>
            <a:ext cx="4506278" cy="982147"/>
          </a:xfrm>
          <a:prstGeom prst="roundRect">
            <a:avLst>
              <a:gd name="adj" fmla="val 475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180767" y="7038974"/>
            <a:ext cx="333256" cy="333256"/>
          </a:xfrm>
          <a:prstGeom prst="roundRect">
            <a:avLst>
              <a:gd name="adj" fmla="val 27435622"/>
            </a:avLst>
          </a:prstGeom>
          <a:solidFill>
            <a:srgbClr val="54C8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2445" y="7130533"/>
            <a:ext cx="149900" cy="1499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180767" y="7434381"/>
            <a:ext cx="138850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Limpo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5180767" y="7645121"/>
            <a:ext cx="4268867" cy="138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Apenas JavaScript puro</a:t>
            </a:r>
            <a:endParaRPr lang="en-US" sz="850" dirty="0"/>
          </a:p>
        </p:txBody>
      </p:sp>
      <p:sp>
        <p:nvSpPr>
          <p:cNvPr id="18" name="Shape 13"/>
          <p:cNvSpPr/>
          <p:nvPr/>
        </p:nvSpPr>
        <p:spPr>
          <a:xfrm>
            <a:off x="9630489" y="6920269"/>
            <a:ext cx="4506278" cy="982147"/>
          </a:xfrm>
          <a:prstGeom prst="roundRect">
            <a:avLst>
              <a:gd name="adj" fmla="val 475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749195" y="7038974"/>
            <a:ext cx="333256" cy="333256"/>
          </a:xfrm>
          <a:prstGeom prst="roundRect">
            <a:avLst>
              <a:gd name="adj" fmla="val 27435622"/>
            </a:avLst>
          </a:prstGeom>
          <a:solidFill>
            <a:srgbClr val="54C8E8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0873" y="7130533"/>
            <a:ext cx="149900" cy="1499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749195" y="7434381"/>
            <a:ext cx="1620679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Pronto para Desenvolver</a:t>
            </a:r>
            <a:endParaRPr lang="en-US" sz="1050" dirty="0"/>
          </a:p>
        </p:txBody>
      </p:sp>
      <p:sp>
        <p:nvSpPr>
          <p:cNvPr id="22" name="Text 16"/>
          <p:cNvSpPr/>
          <p:nvPr/>
        </p:nvSpPr>
        <p:spPr>
          <a:xfrm>
            <a:off x="9749195" y="7645121"/>
            <a:ext cx="4268867" cy="138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Fundação sólida estabelecida</a:t>
            </a:r>
            <a:endParaRPr lang="en-US" sz="850" dirty="0"/>
          </a:p>
        </p:txBody>
      </p:sp>
      <p:sp>
        <p:nvSpPr>
          <p:cNvPr id="23" name="Text 17"/>
          <p:cNvSpPr/>
          <p:nvPr/>
        </p:nvSpPr>
        <p:spPr>
          <a:xfrm>
            <a:off x="493633" y="7972305"/>
            <a:ext cx="13643134" cy="138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você está pronto para começar a desenvolver seu aplicativo com uma base sólida, seguindo as melhores práticas de desenvolvimento profissional!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1024</Words>
  <Application>Microsoft Office PowerPoint</Application>
  <PresentationFormat>Personalizar</PresentationFormat>
  <Paragraphs>107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9" baseType="lpstr">
      <vt:lpstr>Arial</vt:lpstr>
      <vt:lpstr>Varela Round Bold</vt:lpstr>
      <vt:lpstr>Consolas</vt:lpstr>
      <vt:lpstr>Varela Round Light</vt:lpstr>
      <vt:lpstr>Trebuchet MS</vt:lpstr>
      <vt:lpstr>Calibri</vt:lpstr>
      <vt:lpstr>Varela Round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 Barreto De Oliveira</dc:creator>
  <cp:lastModifiedBy>Raphael Barreto De Oliveira</cp:lastModifiedBy>
  <cp:revision>5</cp:revision>
  <dcterms:created xsi:type="dcterms:W3CDTF">2026-01-30T12:29:51Z</dcterms:created>
  <dcterms:modified xsi:type="dcterms:W3CDTF">2026-01-30T13:20:37Z</dcterms:modified>
</cp:coreProperties>
</file>